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63D2C-E6D6-4389-AA69-A73D9D1E0204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0DA27-F74D-4E0D-94B1-FEA62A65E75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63D2C-E6D6-4389-AA69-A73D9D1E0204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0DA27-F74D-4E0D-94B1-FEA62A65E7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63D2C-E6D6-4389-AA69-A73D9D1E0204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0DA27-F74D-4E0D-94B1-FEA62A65E7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63D2C-E6D6-4389-AA69-A73D9D1E0204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0DA27-F74D-4E0D-94B1-FEA62A65E7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63D2C-E6D6-4389-AA69-A73D9D1E0204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0DA27-F74D-4E0D-94B1-FEA62A65E75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63D2C-E6D6-4389-AA69-A73D9D1E0204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0DA27-F74D-4E0D-94B1-FEA62A65E7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63D2C-E6D6-4389-AA69-A73D9D1E0204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0DA27-F74D-4E0D-94B1-FEA62A65E7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63D2C-E6D6-4389-AA69-A73D9D1E0204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0DA27-F74D-4E0D-94B1-FEA62A65E7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63D2C-E6D6-4389-AA69-A73D9D1E0204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0DA27-F74D-4E0D-94B1-FEA62A65E7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63D2C-E6D6-4389-AA69-A73D9D1E0204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0DA27-F74D-4E0D-94B1-FEA62A65E7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63D2C-E6D6-4389-AA69-A73D9D1E0204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F20DA27-F74D-4E0D-94B1-FEA62A65E75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563D2C-E6D6-4389-AA69-A73D9D1E0204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F20DA27-F74D-4E0D-94B1-FEA62A65E753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4419599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7030A0"/>
                </a:solidFill>
              </a:rPr>
              <a:t>GOVT. CHANDULAL CHANDRAKAR P.G. COLLEGE PATAN </a:t>
            </a:r>
            <a:br>
              <a:rPr lang="en-US" sz="4000" dirty="0" smtClean="0">
                <a:solidFill>
                  <a:srgbClr val="7030A0"/>
                </a:solidFill>
              </a:rPr>
            </a:br>
            <a:r>
              <a:rPr lang="en-US" sz="4000" dirty="0" smtClean="0">
                <a:solidFill>
                  <a:srgbClr val="7030A0"/>
                </a:solidFill>
              </a:rPr>
              <a:t>Session 2023-24 </a:t>
            </a:r>
            <a:br>
              <a:rPr lang="en-US" sz="4000" dirty="0" smtClean="0">
                <a:solidFill>
                  <a:srgbClr val="7030A0"/>
                </a:solidFill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Algerian" pitchFamily="82" charset="0"/>
              </a:rPr>
              <a:t>Presentation Report on </a:t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Algerian" pitchFamily="82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Algerian" pitchFamily="82" charset="0"/>
              </a:rPr>
              <a:t>Generation of Languages </a:t>
            </a:r>
            <a:r>
              <a:rPr lang="en-US" sz="4000" dirty="0" smtClean="0">
                <a:solidFill>
                  <a:srgbClr val="7030A0"/>
                </a:solidFill>
              </a:rPr>
              <a:t/>
            </a:r>
            <a:br>
              <a:rPr lang="en-US" sz="4000" dirty="0" smtClean="0">
                <a:solidFill>
                  <a:srgbClr val="7030A0"/>
                </a:solidFill>
              </a:rPr>
            </a:b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800600"/>
            <a:ext cx="3581400" cy="1066800"/>
          </a:xfrm>
        </p:spPr>
        <p:txBody>
          <a:bodyPr>
            <a:normAutofit fontScale="92500"/>
          </a:bodyPr>
          <a:lstStyle/>
          <a:p>
            <a:pPr algn="l"/>
            <a:r>
              <a:rPr lang="en-US" b="1" u="sng" dirty="0" smtClean="0"/>
              <a:t>            Guided by </a:t>
            </a:r>
          </a:p>
          <a:p>
            <a:pPr algn="l"/>
            <a:r>
              <a:rPr lang="en-US" dirty="0" smtClean="0"/>
              <a:t>NIDHI  SINGH THAKUR                                                                                                                         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0" y="495300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dirty="0" smtClean="0"/>
              <a:t>SUBMITTED BY </a:t>
            </a:r>
          </a:p>
          <a:p>
            <a:r>
              <a:rPr lang="en-US" dirty="0"/>
              <a:t> </a:t>
            </a:r>
            <a:r>
              <a:rPr lang="en-US" dirty="0" smtClean="0"/>
              <a:t>      SUDHA </a:t>
            </a:r>
          </a:p>
          <a:p>
            <a:r>
              <a:rPr lang="en-US" dirty="0" smtClean="0"/>
              <a:t>CLASS - PGDCA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Internet 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Introduction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Generation of languages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Advantages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Disadvantages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Introduction</a:t>
            </a:r>
            <a:r>
              <a:rPr lang="en-US" dirty="0" smtClean="0"/>
              <a:t> :-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programming languages is a set of symbols, grammars and rules with the help of which one is able to translate algorithms to programs that will be executed by the computer. The programmer communicates with a machine using programming languages.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r>
              <a:rPr lang="en-US" b="1" u="sng" dirty="0" smtClean="0"/>
              <a:t>Generations of languages:-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35480"/>
            <a:ext cx="8686800" cy="4389120"/>
          </a:xfrm>
        </p:spPr>
        <p:txBody>
          <a:bodyPr/>
          <a:lstStyle/>
          <a:p>
            <a:r>
              <a:rPr lang="en-US" dirty="0" smtClean="0"/>
              <a:t>                  Programming Languages </a:t>
            </a:r>
          </a:p>
          <a:p>
            <a:endParaRPr lang="en-US" dirty="0" smtClean="0"/>
          </a:p>
          <a:p>
            <a:r>
              <a:rPr lang="en-US" b="1" dirty="0" smtClean="0"/>
              <a:t>     Low </a:t>
            </a:r>
            <a:r>
              <a:rPr lang="en-US" b="1" dirty="0" smtClean="0"/>
              <a:t>Level </a:t>
            </a:r>
            <a:r>
              <a:rPr lang="en-US" b="1" dirty="0" smtClean="0"/>
              <a:t>                                    High Level</a:t>
            </a:r>
            <a:endParaRPr lang="en-US" dirty="0" smtClean="0"/>
          </a:p>
          <a:p>
            <a:endParaRPr lang="en-US" dirty="0" smtClean="0"/>
          </a:p>
          <a:p>
            <a:r>
              <a:rPr lang="en-US" sz="2000" dirty="0" smtClean="0"/>
              <a:t>First                       second                     third          fourth            fifth </a:t>
            </a:r>
          </a:p>
          <a:p>
            <a:r>
              <a:rPr lang="en-US" sz="2000" dirty="0" smtClean="0"/>
              <a:t>generation </a:t>
            </a:r>
            <a:r>
              <a:rPr lang="en-US" dirty="0" smtClean="0"/>
              <a:t>        </a:t>
            </a:r>
            <a:r>
              <a:rPr lang="en-US" sz="2000" dirty="0" err="1" smtClean="0"/>
              <a:t>generation</a:t>
            </a:r>
            <a:r>
              <a:rPr lang="en-US" sz="2000" dirty="0" smtClean="0"/>
              <a:t>         </a:t>
            </a:r>
            <a:r>
              <a:rPr lang="en-US" sz="2000" dirty="0" err="1" smtClean="0"/>
              <a:t>generation</a:t>
            </a:r>
            <a:r>
              <a:rPr lang="en-US" sz="2000" dirty="0" smtClean="0"/>
              <a:t>     </a:t>
            </a:r>
            <a:r>
              <a:rPr lang="en-US" sz="2000" dirty="0" err="1" smtClean="0"/>
              <a:t>generation</a:t>
            </a:r>
            <a:r>
              <a:rPr lang="en-US" sz="2000" dirty="0" smtClean="0"/>
              <a:t>    </a:t>
            </a:r>
            <a:r>
              <a:rPr lang="en-US" sz="2000" dirty="0" err="1" smtClean="0"/>
              <a:t>generation</a:t>
            </a:r>
            <a:r>
              <a:rPr lang="en-US" sz="2000" dirty="0" smtClean="0"/>
              <a:t>                                     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rot="5400000">
            <a:off x="3962400" y="25146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828800" y="2743200"/>
            <a:ext cx="449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1714500" y="28575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6210300" y="28575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1676400" y="33528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6287294" y="3390106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914400" y="3505200"/>
            <a:ext cx="2057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724400" y="3505200"/>
            <a:ext cx="2819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>
            <a:off x="762000" y="36576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>
            <a:off x="2819400" y="36576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5400000">
            <a:off x="5981700" y="36957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7391400" y="36576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5400000">
            <a:off x="4572000" y="36576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1. </a:t>
            </a:r>
            <a:r>
              <a:rPr lang="en-US" b="1" dirty="0" smtClean="0"/>
              <a:t>First generation language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first generation languages are also called machine languages/ 1 G language. This language is machine dependent. This machine language statements are written in binary code (0/1 form) because the computer can understand only binary language.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Advantages 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Fast &amp; efficient as statements are directly written in binary language.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translator is required.</a:t>
            </a:r>
          </a:p>
          <a:p>
            <a:pPr marL="514350" indent="-514350"/>
            <a:r>
              <a:rPr lang="en-US" dirty="0" smtClean="0">
                <a:solidFill>
                  <a:srgbClr val="FF0000"/>
                </a:solidFill>
              </a:rPr>
              <a:t>Disadvantages</a:t>
            </a:r>
            <a:r>
              <a:rPr lang="en-US" dirty="0" smtClean="0"/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Difficult to learn binary codes.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Difficult to understand – both programs &amp; where the error occurred.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2.Second generation languages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181600"/>
          </a:xfrm>
        </p:spPr>
        <p:txBody>
          <a:bodyPr/>
          <a:lstStyle/>
          <a:p>
            <a:r>
              <a:rPr lang="en-US" dirty="0" smtClean="0"/>
              <a:t>The second generation languages are also called assembler languages/2G languages. Assembly language contains human readable notations that can be  further converted to machine language using an assembler.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Advantages</a:t>
            </a:r>
            <a:r>
              <a:rPr lang="en-US" dirty="0" smtClean="0"/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Modifications are easy.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Correction &amp; location of errors are easy</a:t>
            </a:r>
          </a:p>
          <a:p>
            <a:pPr marL="514350" indent="-514350"/>
            <a:r>
              <a:rPr lang="en-US" dirty="0" smtClean="0">
                <a:solidFill>
                  <a:srgbClr val="FF0000"/>
                </a:solidFill>
              </a:rPr>
              <a:t>Disadvantages 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Assembler is required.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This language is architecture/machine dependent, with a different instruction set for different machine.</a:t>
            </a:r>
          </a:p>
          <a:p>
            <a:pPr marL="514350" indent="-514350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3.Third generation language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third generation is also called procedural language/ 3G language. It consists of the use of a series of English-like words that human can understand easily, to </a:t>
            </a:r>
            <a:r>
              <a:rPr lang="en-US" dirty="0" smtClean="0"/>
              <a:t>w</a:t>
            </a:r>
            <a:r>
              <a:rPr lang="en-US" dirty="0" smtClean="0"/>
              <a:t>rite instruction. It’s also called High level Programming Language.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Advantages</a:t>
            </a:r>
            <a:r>
              <a:rPr lang="en-US" dirty="0" smtClean="0"/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of English-like words makes it a human- understandable language.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Lesser number of lines of code as compared to the above 2 languages.</a:t>
            </a:r>
          </a:p>
          <a:p>
            <a:pPr marL="514350" indent="-514350"/>
            <a:r>
              <a:rPr lang="en-US" dirty="0" smtClean="0">
                <a:solidFill>
                  <a:srgbClr val="FF0000"/>
                </a:solidFill>
              </a:rPr>
              <a:t>Disadvantages</a:t>
            </a:r>
            <a:r>
              <a:rPr lang="en-US" dirty="0" smtClean="0"/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Compiler/interpreter is needed.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Different  compilers are needed for different  machine.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4. Fourth generation language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/>
          <a:lstStyle/>
          <a:p>
            <a:r>
              <a:rPr lang="en-US" dirty="0" smtClean="0"/>
              <a:t>The fourth generation language is also called a non-procedural language/4G language. It enables users to access the database.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Advantages 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Easy to understand &amp; learn.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Less time is required for application creation.</a:t>
            </a:r>
          </a:p>
          <a:p>
            <a:pPr marL="514350" indent="-514350"/>
            <a:r>
              <a:rPr lang="en-US" dirty="0" smtClean="0">
                <a:solidFill>
                  <a:srgbClr val="FF0000"/>
                </a:solidFill>
              </a:rPr>
              <a:t>Disadvantages</a:t>
            </a:r>
            <a:r>
              <a:rPr lang="en-US" dirty="0" smtClean="0"/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Memory consumption is high.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Has poor control over Hardware.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Less flexible.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5. </a:t>
            </a:r>
            <a:r>
              <a:rPr lang="en-US" b="1" u="sng" dirty="0" smtClean="0"/>
              <a:t>Fifth generation language:-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/>
          <a:lstStyle/>
          <a:p>
            <a:r>
              <a:rPr lang="en-US" dirty="0" smtClean="0"/>
              <a:t>The fifth generation languages are also called 5G languages. It is based on the concept of artificial intelligence. </a:t>
            </a:r>
            <a:endParaRPr lang="en-US" dirty="0" smtClean="0"/>
          </a:p>
          <a:p>
            <a:r>
              <a:rPr lang="en-US" dirty="0" smtClean="0"/>
              <a:t>Examples : PROLOG, LISO, etc.</a:t>
            </a:r>
          </a:p>
          <a:p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Advantages</a:t>
            </a:r>
            <a:r>
              <a:rPr lang="en-US" dirty="0" smtClean="0"/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Machines can make decisions.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Easier than 3GL or 4GL to learn and use.</a:t>
            </a:r>
          </a:p>
          <a:p>
            <a:pPr marL="514350" indent="-514350"/>
            <a:r>
              <a:rPr lang="en-US" dirty="0" smtClean="0">
                <a:solidFill>
                  <a:srgbClr val="FF0000"/>
                </a:solidFill>
              </a:rPr>
              <a:t>Disadvantages 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Complex and long code.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More resources are required &amp; they are expensive too.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94</TotalTime>
  <Words>465</Words>
  <Application>Microsoft Office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GOVT. CHANDULAL CHANDRAKAR P.G. COLLEGE PATAN  Session 2023-24  Presentation Report on  Generation of Languages   </vt:lpstr>
      <vt:lpstr>CONTENTS</vt:lpstr>
      <vt:lpstr>Introduction :-</vt:lpstr>
      <vt:lpstr>Generations of languages:-</vt:lpstr>
      <vt:lpstr>1. First generation language</vt:lpstr>
      <vt:lpstr>2.Second generation languages</vt:lpstr>
      <vt:lpstr>3.Third generation language</vt:lpstr>
      <vt:lpstr>4. Fourth generation language</vt:lpstr>
      <vt:lpstr>5. Fifth generation language:-</vt:lpstr>
      <vt:lpstr>Reference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GOVT. CHANDULAL CHANDRAKAR P.G. COLLEGE PATAN  Session 2023-24  Presentation Report on  Generation of Languages</dc:title>
  <dc:creator>dhananjay</dc:creator>
  <cp:lastModifiedBy>dhananjay</cp:lastModifiedBy>
  <cp:revision>10</cp:revision>
  <dcterms:created xsi:type="dcterms:W3CDTF">2012-08-03T12:09:01Z</dcterms:created>
  <dcterms:modified xsi:type="dcterms:W3CDTF">2012-08-03T13:43:58Z</dcterms:modified>
</cp:coreProperties>
</file>